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6030-1612-4ED4-B9BD-23CDEDE8B6DF}" type="datetimeFigureOut">
              <a:rPr lang="en-US" smtClean="0"/>
              <a:t>2/21/2020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98B3-B329-4B83-80E5-DB14AFBDC9C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6030-1612-4ED4-B9BD-23CDEDE8B6DF}" type="datetimeFigureOut">
              <a:rPr lang="en-US" smtClean="0"/>
              <a:t>2/21/2020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98B3-B329-4B83-80E5-DB14AFBDC9C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6030-1612-4ED4-B9BD-23CDEDE8B6DF}" type="datetimeFigureOut">
              <a:rPr lang="en-US" smtClean="0"/>
              <a:t>2/21/2020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98B3-B329-4B83-80E5-DB14AFBDC9C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6030-1612-4ED4-B9BD-23CDEDE8B6DF}" type="datetimeFigureOut">
              <a:rPr lang="en-US" smtClean="0"/>
              <a:t>2/21/2020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98B3-B329-4B83-80E5-DB14AFBDC9C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6030-1612-4ED4-B9BD-23CDEDE8B6DF}" type="datetimeFigureOut">
              <a:rPr lang="en-US" smtClean="0"/>
              <a:t>2/21/2020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98B3-B329-4B83-80E5-DB14AFBDC9C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6030-1612-4ED4-B9BD-23CDEDE8B6DF}" type="datetimeFigureOut">
              <a:rPr lang="en-US" smtClean="0"/>
              <a:t>2/21/2020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98B3-B329-4B83-80E5-DB14AFBDC9C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6030-1612-4ED4-B9BD-23CDEDE8B6DF}" type="datetimeFigureOut">
              <a:rPr lang="en-US" smtClean="0"/>
              <a:t>2/21/2020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98B3-B329-4B83-80E5-DB14AFBDC9C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6030-1612-4ED4-B9BD-23CDEDE8B6DF}" type="datetimeFigureOut">
              <a:rPr lang="en-US" smtClean="0"/>
              <a:t>2/21/2020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98B3-B329-4B83-80E5-DB14AFBDC9C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6030-1612-4ED4-B9BD-23CDEDE8B6DF}" type="datetimeFigureOut">
              <a:rPr lang="en-US" smtClean="0"/>
              <a:t>2/21/2020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98B3-B329-4B83-80E5-DB14AFBDC9C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6030-1612-4ED4-B9BD-23CDEDE8B6DF}" type="datetimeFigureOut">
              <a:rPr lang="en-US" smtClean="0"/>
              <a:t>2/21/2020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98B3-B329-4B83-80E5-DB14AFBDC9C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6030-1612-4ED4-B9BD-23CDEDE8B6DF}" type="datetimeFigureOut">
              <a:rPr lang="en-US" smtClean="0"/>
              <a:t>2/21/2020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98B3-B329-4B83-80E5-DB14AFBDC9C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56030-1612-4ED4-B9BD-23CDEDE8B6DF}" type="datetimeFigureOut">
              <a:rPr lang="en-US" smtClean="0"/>
              <a:t>2/21/2020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398B3-B329-4B83-80E5-DB14AFBDC9C9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Scanning </a:t>
            </a:r>
            <a:r>
              <a:rPr lang="en-IN" b="1" dirty="0">
                <a:solidFill>
                  <a:srgbClr val="FF0000"/>
                </a:solidFill>
              </a:rPr>
              <a:t>Electron Microscope (SEM)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35814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Present by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Dr. M. N. </a:t>
            </a:r>
            <a:r>
              <a:rPr lang="en-US" dirty="0" err="1" smtClean="0">
                <a:solidFill>
                  <a:srgbClr val="C00000"/>
                </a:solidFill>
              </a:rPr>
              <a:t>Arumugham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Professor and Head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Department of Chemistry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Thiruvalluvar</a:t>
            </a:r>
            <a:r>
              <a:rPr lang="en-US" dirty="0" smtClean="0">
                <a:solidFill>
                  <a:srgbClr val="C00000"/>
                </a:solidFill>
              </a:rPr>
              <a:t> University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Vellore – 632 115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scanning electron microscope\scanning-electron-microscopy-10-7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764386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scanning electron microscope\scanning-electron-microscopy-11-7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800105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scanning electron microscope\scanning-electron-microscopy-12-7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92961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scanning electron microscope\scanning-electron-microscopy-13-7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8072493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scanning electron microscope\scanning-electron-microscopy-14-7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71530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scanning electron microscope\scanning-electron-microscopy-15-7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800105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scanning electron microscope\scanning-electron-microscopy-16-7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85818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scanning electron microscope\scanning-electron-microscopy-17-7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78674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scanning electron microscope\scanning-electron-microscopy-18-7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785818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scanning electron microscope\scanning-electron-microscopy-19-7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807249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scanning electron microscope\scanning-electron-microscopy-2-7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92961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scanning electron microscope\scanning-electron-microscopy-20-7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807249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scanning electron microscope\scanning-electron-microscopy-21-7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14393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scanning electron microscope\scanning-electron-microscopy-22-7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07249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scanning electron microscope\scanning-electron-microscopy-23-7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scanning electron microscope\scanning-electron-microscopy-24-7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scanning electron microscope\scanning-electron-microscopy-25-7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57256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scanning electron microscope\scanning-electron-microscopy-26-7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scanning electron microscope\scanning-electron-microscopy-27-7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643998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scanning electron microscope\scanning-electron-microscopy-28-7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scanning electron microscope\scanning-electron-microscopy-29-7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scanning electron microscope\scanning-electron-microscopy-3-7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1537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scanning electron microscope\scanning-electron-microscopy-30-7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scanning electron microscope\scanning-electron-microscopy-4-7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07249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scanning electron microscope\scanning-electron-microscopy-5-7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800105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scanning electron microscope\scanning-electron-microscopy-6-7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8680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scanning electron microscope\scanning-electron-microscopy-7-7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14393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scanning electron microscope\scanning-electron-microscopy-8-7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8680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scanning electron microscope\scanning-electron-microscopy-9-7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78674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27</Words>
  <Application>Microsoft Office PowerPoint</Application>
  <PresentationFormat>On-screen Show (4:3)</PresentationFormat>
  <Paragraphs>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Scanning Electron Microscope (SEM)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BIO-INORGANIC</dc:creator>
  <cp:lastModifiedBy>BIO-INORGANIC</cp:lastModifiedBy>
  <cp:revision>4</cp:revision>
  <dcterms:created xsi:type="dcterms:W3CDTF">2020-02-21T04:49:28Z</dcterms:created>
  <dcterms:modified xsi:type="dcterms:W3CDTF">2020-02-21T05:15:44Z</dcterms:modified>
</cp:coreProperties>
</file>